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96C3-AEC2-417F-B352-574B3A78E90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D2EA-6C03-4539-9317-4BCB50F4A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Dorsal and Ventral Body Cavities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(&amp; </a:t>
            </a:r>
            <a:r>
              <a:rPr lang="en-US" dirty="0" err="1" smtClean="0"/>
              <a:t>Subcompartments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Ventral Cavity </a:t>
            </a:r>
            <a:r>
              <a:rPr lang="en-US" dirty="0" err="1" smtClean="0"/>
              <a:t>Subcompartments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pelvic cavity</a:t>
            </a:r>
            <a:r>
              <a:rPr lang="en-US" sz="2400" i="1" dirty="0" smtClean="0"/>
              <a:t> - The partially closed, membrane-lined sterile anatomical space which houses some of the reproductive organs, the urinary bladder, and the distal colon;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1.apsu.edu/thompsonj/Anatomy%20&amp;%20Physiology/2010/2010%20Exam%20Reviews/Exam%201%20Review/Fig.01.09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454042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Dorsal Body Cavity and </a:t>
            </a:r>
            <a:r>
              <a:rPr lang="en-US" dirty="0" err="1" smtClean="0"/>
              <a:t>Subcompartments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dorsal body cavity</a:t>
            </a:r>
            <a:r>
              <a:rPr lang="en-US" sz="2800" dirty="0" smtClean="0"/>
              <a:t> - The closed, membrane-lined sterile anatomical space which houses the central nervous system; its lining are the three connective tissue layers known as the </a:t>
            </a:r>
            <a:r>
              <a:rPr lang="en-US" sz="2800" dirty="0" err="1" smtClean="0"/>
              <a:t>meninges</a:t>
            </a:r>
            <a:r>
              <a:rPr lang="en-US" sz="2800" dirty="0" smtClean="0"/>
              <a:t>; it is located medially on the posterior of the head and trunk and housed within the confines of the skull and vertebrae; it is arbitrarily subdivided into a cranial cavity containing the brain and a vertebral cavity containing the spinal cord and the roots of the spinal nerves.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Dorsal Cavity </a:t>
            </a:r>
            <a:r>
              <a:rPr lang="en-US" dirty="0" err="1" smtClean="0"/>
              <a:t>Subcompartments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cranial cavity</a:t>
            </a:r>
            <a:r>
              <a:rPr lang="en-US" sz="3500" dirty="0" smtClean="0"/>
              <a:t> - </a:t>
            </a:r>
            <a:r>
              <a:rPr lang="en-US" sz="3500" i="1" dirty="0" smtClean="0"/>
              <a:t>The partially closed, membrane-lined sterile anatomical space, a subdivision of the dorsal body cavity, which houses the superior portion of the central nervous system, i.e., the brain; </a:t>
            </a:r>
          </a:p>
          <a:p>
            <a:pPr lvl="1"/>
            <a:r>
              <a:rPr lang="en-US" dirty="0" smtClean="0"/>
              <a:t>its lining are the three connective tissue layers known as the cerebral </a:t>
            </a:r>
            <a:r>
              <a:rPr lang="en-US" dirty="0" err="1" smtClean="0"/>
              <a:t>meninges</a:t>
            </a:r>
            <a:r>
              <a:rPr lang="en-US" dirty="0" smtClean="0"/>
              <a:t>, i.e., the </a:t>
            </a:r>
            <a:r>
              <a:rPr lang="en-US" dirty="0" err="1" smtClean="0"/>
              <a:t>dura</a:t>
            </a:r>
            <a:r>
              <a:rPr lang="en-US" dirty="0" smtClean="0"/>
              <a:t> mater, </a:t>
            </a:r>
            <a:r>
              <a:rPr lang="en-US" dirty="0" err="1" smtClean="0"/>
              <a:t>arachnoid</a:t>
            </a:r>
            <a:r>
              <a:rPr lang="en-US" dirty="0" smtClean="0"/>
              <a:t>, and </a:t>
            </a:r>
            <a:r>
              <a:rPr lang="en-US" dirty="0" err="1" smtClean="0"/>
              <a:t>pia</a:t>
            </a:r>
            <a:r>
              <a:rPr lang="en-US" dirty="0" smtClean="0"/>
              <a:t> mater; it is located medially on the posterior of the head and housed within the confines of the skull; it contains the brain, various cerebral blood vessels, the pituitary gland, and the roots of the cranial nerves; it provides a protected space for the brain.</a:t>
            </a:r>
          </a:p>
          <a:p>
            <a:r>
              <a:rPr lang="en-US" b="1" dirty="0" smtClean="0"/>
              <a:t>vertebral cavity</a:t>
            </a:r>
            <a:r>
              <a:rPr lang="en-US" dirty="0" smtClean="0"/>
              <a:t> - </a:t>
            </a:r>
            <a:r>
              <a:rPr lang="en-US" sz="3500" i="1" dirty="0" smtClean="0"/>
              <a:t>The partially closed, membrane-lined sterile anatomical space, a subdivision of the dorsal body cavity, which houses the inferior portion of the central nervous system, i.e., the spinal cord</a:t>
            </a:r>
            <a:r>
              <a:rPr lang="en-US" sz="3500" dirty="0" smtClean="0"/>
              <a:t>; </a:t>
            </a:r>
          </a:p>
          <a:p>
            <a:pPr lvl="1"/>
            <a:r>
              <a:rPr lang="en-US" dirty="0" smtClean="0"/>
              <a:t>its lining are the three connective tissue layers known as the spinal </a:t>
            </a:r>
            <a:r>
              <a:rPr lang="en-US" dirty="0" err="1" smtClean="0"/>
              <a:t>meninges</a:t>
            </a:r>
            <a:r>
              <a:rPr lang="en-US" dirty="0" smtClean="0"/>
              <a:t>, i.e., the </a:t>
            </a:r>
            <a:r>
              <a:rPr lang="en-US" dirty="0" err="1" smtClean="0"/>
              <a:t>dura</a:t>
            </a:r>
            <a:r>
              <a:rPr lang="en-US" dirty="0" smtClean="0"/>
              <a:t> mater, </a:t>
            </a:r>
            <a:r>
              <a:rPr lang="en-US" dirty="0" err="1" smtClean="0"/>
              <a:t>arachnoid</a:t>
            </a:r>
            <a:r>
              <a:rPr lang="en-US" dirty="0" smtClean="0"/>
              <a:t>, and </a:t>
            </a:r>
            <a:r>
              <a:rPr lang="en-US" dirty="0" err="1" smtClean="0"/>
              <a:t>pia</a:t>
            </a:r>
            <a:r>
              <a:rPr lang="en-US" dirty="0" smtClean="0"/>
              <a:t> mater; it is located medially on the posterior of the trunk and housed within the confines of the vertebrae; it contains the spinal cord, various spinal blood vessels, adipose tissue, and the roots of the spinal nerves; it provides a protected space for the spinal cord.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Ventral Body Cavity and </a:t>
            </a:r>
            <a:r>
              <a:rPr lang="en-US" sz="3600" dirty="0" err="1" smtClean="0"/>
              <a:t>Subcompartments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ventral body cavity</a:t>
            </a:r>
            <a:r>
              <a:rPr lang="en-US" dirty="0" smtClean="0"/>
              <a:t> - The closed, membrane-lined sterile anatomical space which houses various internal organs; its lining are various serous membranes; it is located medially on the anterior of the trunk and housed within the confines of the rib cage and trunk musculature; it is subdivided into (1) a </a:t>
            </a:r>
            <a:r>
              <a:rPr lang="en-US" b="1" i="1" u="sng" dirty="0" smtClean="0"/>
              <a:t>thoracic cavity</a:t>
            </a:r>
            <a:r>
              <a:rPr lang="en-US" dirty="0" smtClean="0"/>
              <a:t> containing the lungs, heart, and the organs of the </a:t>
            </a:r>
            <a:r>
              <a:rPr lang="en-US" dirty="0" err="1" smtClean="0"/>
              <a:t>mediastinum</a:t>
            </a:r>
            <a:r>
              <a:rPr lang="en-US" dirty="0" smtClean="0"/>
              <a:t>, and (2) an </a:t>
            </a:r>
            <a:r>
              <a:rPr lang="en-US" b="1" i="1" u="sng" dirty="0" err="1" smtClean="0"/>
              <a:t>abdominopelvic</a:t>
            </a:r>
            <a:r>
              <a:rPr lang="en-US" b="1" i="1" u="sng" dirty="0" smtClean="0"/>
              <a:t> cavity </a:t>
            </a:r>
            <a:r>
              <a:rPr lang="en-US" dirty="0" smtClean="0"/>
              <a:t>with two partially separated </a:t>
            </a:r>
            <a:r>
              <a:rPr lang="en-US" dirty="0" err="1" smtClean="0"/>
              <a:t>subcompartments</a:t>
            </a:r>
            <a:r>
              <a:rPr lang="en-US" dirty="0" smtClean="0"/>
              <a:t>: (a) an abdominal cavity containing the stomach, liver, intestines, and spleen, and (b) a </a:t>
            </a:r>
            <a:r>
              <a:rPr lang="en-US" b="1" i="1" u="sng" dirty="0" smtClean="0"/>
              <a:t>pelvic cavity </a:t>
            </a:r>
            <a:r>
              <a:rPr lang="en-US" dirty="0" smtClean="0"/>
              <a:t>containing some of the reproductive organs, the urinary bladder, and the distal colon; this cavity provides a protected space for those organs.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1786731"/>
            <a:ext cx="43053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Ventral Cavity </a:t>
            </a:r>
            <a:r>
              <a:rPr lang="en-US" sz="3600" dirty="0" err="1" smtClean="0"/>
              <a:t>Subcompartments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thoracic cavity</a:t>
            </a:r>
            <a:r>
              <a:rPr lang="en-US" dirty="0" smtClean="0"/>
              <a:t> - </a:t>
            </a:r>
            <a:r>
              <a:rPr lang="en-US" i="1" dirty="0" smtClean="0"/>
              <a:t>The closed, partially membrane-lined sterile anatomical space, a subdivision of the ventral body cavity, which houses the lungs, heart, and the organs of the </a:t>
            </a:r>
            <a:r>
              <a:rPr lang="en-US" i="1" dirty="0" err="1" smtClean="0"/>
              <a:t>mediastinum</a:t>
            </a:r>
            <a:r>
              <a:rPr lang="en-US" i="1" dirty="0" smtClean="0"/>
              <a:t>; </a:t>
            </a:r>
          </a:p>
          <a:p>
            <a:r>
              <a:rPr lang="en-US" b="1" dirty="0" smtClean="0"/>
              <a:t>pleural cavity</a:t>
            </a:r>
            <a:r>
              <a:rPr lang="en-US" dirty="0" smtClean="0"/>
              <a:t> - </a:t>
            </a:r>
            <a:r>
              <a:rPr lang="en-US" i="1" dirty="0" smtClean="0"/>
              <a:t>The two closed, membrane-lined sterile anatomical spaces, subdivisions of the ventral body cavity and of the thoracic cavity, which houses the right and left lungs respectively;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Ventral Cavity </a:t>
            </a:r>
            <a:r>
              <a:rPr lang="en-US" dirty="0" err="1" smtClean="0"/>
              <a:t>Subcompartments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ericardium cavity</a:t>
            </a:r>
            <a:r>
              <a:rPr lang="en-US" dirty="0" smtClean="0"/>
              <a:t> - </a:t>
            </a:r>
            <a:r>
              <a:rPr lang="en-US" i="1" dirty="0" smtClean="0"/>
              <a:t>The closed, membrane-lined sterile anatomical space, a subdivision of the ventral body cavity and of the thoracic cavity, which houses the heart; </a:t>
            </a:r>
          </a:p>
          <a:p>
            <a:r>
              <a:rPr lang="en-US" b="1" dirty="0" err="1" smtClean="0"/>
              <a:t>mediastinum</a:t>
            </a:r>
            <a:r>
              <a:rPr lang="en-US" dirty="0" smtClean="0"/>
              <a:t> - </a:t>
            </a:r>
            <a:r>
              <a:rPr lang="en-US" i="1" dirty="0" smtClean="0"/>
              <a:t>The closed sterile anatomical space, not lined by a serous membrane, a subdivision of the ventral body cavity and of the thoracic cavity, which houses the heart in its pericardial sac, the great vessels, the trachea, the esophagus, and the thymus;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Ventral Cavity </a:t>
            </a:r>
            <a:r>
              <a:rPr lang="en-US" dirty="0" err="1" smtClean="0"/>
              <a:t>Subcompartments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abdominopelvic</a:t>
            </a:r>
            <a:r>
              <a:rPr lang="en-US" b="1" dirty="0" smtClean="0"/>
              <a:t> cavity</a:t>
            </a:r>
            <a:r>
              <a:rPr lang="en-US" dirty="0" smtClean="0"/>
              <a:t> -</a:t>
            </a:r>
            <a:r>
              <a:rPr lang="en-US" sz="3500" i="1" dirty="0" smtClean="0"/>
              <a:t> The closed, membrane-lined sterile anatomical space which houses various internal organs, particularly those of the digestive system; </a:t>
            </a:r>
          </a:p>
          <a:p>
            <a:r>
              <a:rPr lang="en-US" b="1" dirty="0" smtClean="0"/>
              <a:t>abdominal cavity</a:t>
            </a:r>
            <a:r>
              <a:rPr lang="en-US" dirty="0" smtClean="0"/>
              <a:t> - </a:t>
            </a:r>
            <a:r>
              <a:rPr lang="en-US" sz="3500" i="1" dirty="0" smtClean="0"/>
              <a:t>The partially closed, membrane-lined sterile anatomical space which houses certain internal organs, the stomach, liver, intestines, and spleen;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700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Dorsal and Ventral Body Cavities</vt:lpstr>
      <vt:lpstr>Slide 2</vt:lpstr>
      <vt:lpstr>The Dorsal Body Cavity and Subcompartments</vt:lpstr>
      <vt:lpstr>Dorsal Cavity Subcompartments</vt:lpstr>
      <vt:lpstr>Ventral Body Cavity and Subcompartments</vt:lpstr>
      <vt:lpstr>Slide 6</vt:lpstr>
      <vt:lpstr>Ventral Cavity Subcompartments</vt:lpstr>
      <vt:lpstr>Ventral Cavity Subcompartments</vt:lpstr>
      <vt:lpstr>Ventral Cavity Subcompartments</vt:lpstr>
      <vt:lpstr>Ventral Cavity Subcompartments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Dorsal and Ventral Body Cavities</dc:title>
  <dc:creator>Lori Jackson</dc:creator>
  <cp:lastModifiedBy>install</cp:lastModifiedBy>
  <cp:revision>21</cp:revision>
  <dcterms:created xsi:type="dcterms:W3CDTF">2010-09-14T20:56:10Z</dcterms:created>
  <dcterms:modified xsi:type="dcterms:W3CDTF">2010-09-15T13:58:57Z</dcterms:modified>
</cp:coreProperties>
</file>